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604ee47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604ee47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6b86cd1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6b86cd1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6b86cd16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6b86cd16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6b86cd16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6b86cd16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6b86cd16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6b86cd16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6b86cd16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6b86cd16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2f6f50a7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2f6f50a7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