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5f1c03a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5f1c03a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49e0fae1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49e0fae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49e0fae1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49e0fae1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49e0fae1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49e0fae1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49e0fae1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49e0fae1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49e0fae1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49e0fae1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9e0fae1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49e0fae1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