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105ee4f07e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105ee4f07e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f3127dbbc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f3127dbbc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f3127dbbce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f3127dbbce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f3127dbbce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f3127dbbce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f3127dbbce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f3127dbbce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f3127dbbce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f3127dbbce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f3127dbbce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f3127dbbce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