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4"/>
  </p:sldMasterIdLst>
  <p:notesMasterIdLst>
    <p:notesMasterId r:id="rId13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658" y="6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g103d24f20ed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Google Shape;56;g103d24f20ed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f4c00cd33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f4c00cd337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f4c00cd337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f4c00cd337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f4c00cd337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f4c00cd337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f4c00cd337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f4c00cd337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f4c00cd337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f4c00cd337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f4c00cd337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f4c00cd337_0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63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69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75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81;p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C2377A79A3A8745909F007C98DC4A96" ma:contentTypeVersion="13" ma:contentTypeDescription="Create a new document." ma:contentTypeScope="" ma:versionID="c35fd62887d2e17e8b4ff6cfe241d987">
  <xsd:schema xmlns:xsd="http://www.w3.org/2001/XMLSchema" xmlns:xs="http://www.w3.org/2001/XMLSchema" xmlns:p="http://schemas.microsoft.com/office/2006/metadata/properties" xmlns:ns2="299e5e87-a1d4-4aa5-b473-f6fbcd485e80" xmlns:ns3="b3ec7da2-1c21-4787-846a-dab95ec57cf5" targetNamespace="http://schemas.microsoft.com/office/2006/metadata/properties" ma:root="true" ma:fieldsID="c0b157ec03bdb959b1eff4abd4688cf6" ns2:_="" ns3:_="">
    <xsd:import namespace="299e5e87-a1d4-4aa5-b473-f6fbcd485e80"/>
    <xsd:import namespace="b3ec7da2-1c21-4787-846a-dab95ec57cf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9e5e87-a1d4-4aa5-b473-f6fbcd485e8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3ec7da2-1c21-4787-846a-dab95ec57cf5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1F5D788-8D5A-47CD-920A-F82DEE7FE52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17DE3F8-31D1-490D-AFD2-CA5977FE771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99e5e87-a1d4-4aa5-b473-f6fbcd485e80"/>
    <ds:schemaRef ds:uri="b3ec7da2-1c21-4787-846a-dab95ec57cf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F7F6AE7-E4BD-4964-B98C-DC7B872E949E}">
  <ds:schemaRefs>
    <ds:schemaRef ds:uri="http://purl.org/dc/dcmitype/"/>
    <ds:schemaRef ds:uri="299e5e87-a1d4-4aa5-b473-f6fbcd485e80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schemas.microsoft.com/office/infopath/2007/PartnerControls"/>
    <ds:schemaRef ds:uri="http://purl.org/dc/terms/"/>
    <ds:schemaRef ds:uri="http://schemas.microsoft.com/office/2006/documentManagement/types"/>
    <ds:schemaRef ds:uri="b3ec7da2-1c21-4787-846a-dab95ec57cf5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Simple Light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MelissaPichardHolmes</dc:creator>
  <cp:lastModifiedBy>Melissa Pichard-Holmes</cp:lastModifiedBy>
  <cp:revision>2</cp:revision>
  <dcterms:modified xsi:type="dcterms:W3CDTF">2021-12-08T20:12:57Z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0x0101005C2377A79A3A8745909F007C98DC4A96</vt:lpwstr>
  </property>
</Properties>
</file>